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4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642612" cy="91440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243840" cy="9144000"/>
          </a:xfrm>
          <a:custGeom>
            <a:avLst/>
            <a:gdLst/>
            <a:ahLst/>
            <a:cxnLst/>
            <a:rect l="l" t="t" r="r" b="b"/>
            <a:pathLst>
              <a:path w="243840" h="9144000">
                <a:moveTo>
                  <a:pt x="0" y="9144000"/>
                </a:moveTo>
                <a:lnTo>
                  <a:pt x="243840" y="9144000"/>
                </a:lnTo>
                <a:lnTo>
                  <a:pt x="24384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766F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947931"/>
            <a:ext cx="1820545" cy="676910"/>
          </a:xfrm>
          <a:custGeom>
            <a:avLst/>
            <a:gdLst/>
            <a:ahLst/>
            <a:cxnLst/>
            <a:rect l="l" t="t" r="r" b="b"/>
            <a:pathLst>
              <a:path w="1820545" h="676910">
                <a:moveTo>
                  <a:pt x="0" y="0"/>
                </a:moveTo>
                <a:lnTo>
                  <a:pt x="0" y="672452"/>
                </a:lnTo>
                <a:lnTo>
                  <a:pt x="1358798" y="676655"/>
                </a:lnTo>
                <a:lnTo>
                  <a:pt x="1492504" y="676655"/>
                </a:lnTo>
                <a:lnTo>
                  <a:pt x="1500746" y="668197"/>
                </a:lnTo>
                <a:lnTo>
                  <a:pt x="1503260" y="666026"/>
                </a:lnTo>
                <a:lnTo>
                  <a:pt x="1505331" y="663930"/>
                </a:lnTo>
                <a:lnTo>
                  <a:pt x="1810512" y="359028"/>
                </a:lnTo>
                <a:lnTo>
                  <a:pt x="1817598" y="349460"/>
                </a:lnTo>
                <a:lnTo>
                  <a:pt x="1819960" y="339923"/>
                </a:lnTo>
                <a:lnTo>
                  <a:pt x="1817598" y="330398"/>
                </a:lnTo>
                <a:lnTo>
                  <a:pt x="1810512" y="320865"/>
                </a:lnTo>
                <a:lnTo>
                  <a:pt x="1505331" y="15963"/>
                </a:lnTo>
                <a:lnTo>
                  <a:pt x="1498688" y="15963"/>
                </a:lnTo>
                <a:lnTo>
                  <a:pt x="1498688" y="9537"/>
                </a:lnTo>
                <a:lnTo>
                  <a:pt x="1492504" y="9537"/>
                </a:lnTo>
                <a:lnTo>
                  <a:pt x="1486090" y="3238"/>
                </a:lnTo>
                <a:lnTo>
                  <a:pt x="1358798" y="3238"/>
                </a:lnTo>
                <a:lnTo>
                  <a:pt x="0" y="0"/>
                </a:lnTo>
                <a:close/>
              </a:path>
            </a:pathLst>
          </a:custGeom>
          <a:solidFill>
            <a:srgbClr val="A530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60"/>
            <a:ext cx="10972800" cy="1463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80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4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2642612" cy="91440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243840" cy="9144000"/>
          </a:xfrm>
          <a:custGeom>
            <a:avLst/>
            <a:gdLst/>
            <a:ahLst/>
            <a:cxnLst/>
            <a:rect l="l" t="t" r="r" b="b"/>
            <a:pathLst>
              <a:path w="243840" h="9144000">
                <a:moveTo>
                  <a:pt x="0" y="9144000"/>
                </a:moveTo>
                <a:lnTo>
                  <a:pt x="243840" y="9144000"/>
                </a:lnTo>
                <a:lnTo>
                  <a:pt x="24384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766F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947931"/>
            <a:ext cx="1820545" cy="676910"/>
          </a:xfrm>
          <a:custGeom>
            <a:avLst/>
            <a:gdLst/>
            <a:ahLst/>
            <a:cxnLst/>
            <a:rect l="l" t="t" r="r" b="b"/>
            <a:pathLst>
              <a:path w="1820545" h="676910">
                <a:moveTo>
                  <a:pt x="0" y="0"/>
                </a:moveTo>
                <a:lnTo>
                  <a:pt x="0" y="672452"/>
                </a:lnTo>
                <a:lnTo>
                  <a:pt x="1358798" y="676655"/>
                </a:lnTo>
                <a:lnTo>
                  <a:pt x="1492504" y="676655"/>
                </a:lnTo>
                <a:lnTo>
                  <a:pt x="1500746" y="668197"/>
                </a:lnTo>
                <a:lnTo>
                  <a:pt x="1503260" y="666026"/>
                </a:lnTo>
                <a:lnTo>
                  <a:pt x="1505331" y="663930"/>
                </a:lnTo>
                <a:lnTo>
                  <a:pt x="1810512" y="359028"/>
                </a:lnTo>
                <a:lnTo>
                  <a:pt x="1817598" y="349460"/>
                </a:lnTo>
                <a:lnTo>
                  <a:pt x="1819960" y="339923"/>
                </a:lnTo>
                <a:lnTo>
                  <a:pt x="1817598" y="330398"/>
                </a:lnTo>
                <a:lnTo>
                  <a:pt x="1810512" y="320865"/>
                </a:lnTo>
                <a:lnTo>
                  <a:pt x="1505331" y="15963"/>
                </a:lnTo>
                <a:lnTo>
                  <a:pt x="1498688" y="15963"/>
                </a:lnTo>
                <a:lnTo>
                  <a:pt x="1498688" y="9537"/>
                </a:lnTo>
                <a:lnTo>
                  <a:pt x="1492504" y="9537"/>
                </a:lnTo>
                <a:lnTo>
                  <a:pt x="1486090" y="3238"/>
                </a:lnTo>
                <a:lnTo>
                  <a:pt x="1358798" y="3238"/>
                </a:lnTo>
                <a:lnTo>
                  <a:pt x="0" y="0"/>
                </a:lnTo>
                <a:close/>
              </a:path>
            </a:pathLst>
          </a:custGeom>
          <a:solidFill>
            <a:srgbClr val="A530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54608" y="829056"/>
            <a:ext cx="10366247" cy="76809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slow">
    <p:split orient="vert" dir="ou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439" y="1889760"/>
            <a:ext cx="10485120" cy="5361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slow">
    <p:split orient="vert" dir="ou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452" y="1621548"/>
            <a:ext cx="10485106" cy="53030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slow">
    <p:split orient="vert" dir="ou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452" y="1847145"/>
            <a:ext cx="10485106" cy="53598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slow">
    <p:split orient="vert" dir="ou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452" y="1621536"/>
            <a:ext cx="10485106" cy="54804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slow">
    <p:split orient="vert" dir="ou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452" y="1621536"/>
            <a:ext cx="10485106" cy="5900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slow">
    <p:split orient="vert" dir="ou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452" y="1621536"/>
            <a:ext cx="10485106" cy="5900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slow">
    <p:split orient="vert" dir="ou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439" y="1703832"/>
            <a:ext cx="10485120" cy="5736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slow">
    <p:split orient="vert" dir="ou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452" y="1621536"/>
            <a:ext cx="10485106" cy="53504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slow">
    <p:split orient="vert" dir="ou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439" y="1703832"/>
            <a:ext cx="10485120" cy="5736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slow">
    <p:split orient="vert" dir="ou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452" y="1621548"/>
            <a:ext cx="10485106" cy="53030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slow">
    <p:split orient="vert" dir="ou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8536" y="1834895"/>
            <a:ext cx="11338559" cy="5994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slow">
    <p:split orient="vert" dir="ou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452" y="1621536"/>
            <a:ext cx="10485106" cy="54804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slow">
    <p:split orient="vert" dir="ou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439" y="1703832"/>
            <a:ext cx="10485120" cy="5736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slow">
    <p:split orient="vert" dir="ou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452" y="1621536"/>
            <a:ext cx="10485106" cy="53504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slow">
    <p:split orient="vert" dir="ou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452" y="1621536"/>
            <a:ext cx="10485106" cy="54804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slow">
    <p:split orient="vert" dir="ou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452" y="1621536"/>
            <a:ext cx="10485106" cy="53504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slow">
    <p:split orient="vert" dir="ou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439" y="1703832"/>
            <a:ext cx="10485120" cy="5736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slow">
    <p:split orient="vert" dir="ou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452" y="1621536"/>
            <a:ext cx="10485106" cy="53504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slow">
    <p:split orient="vert" dir="ou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452" y="1621536"/>
            <a:ext cx="10485106" cy="53504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slow">
    <p:split orient="vert" dir="ou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452" y="1621536"/>
            <a:ext cx="10485106" cy="53504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slow">
    <p:split orient="vert" dir="ou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452" y="1621536"/>
            <a:ext cx="10485106" cy="5416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slow">
    <p:split orient="vert" dir="ou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1981200"/>
            <a:ext cx="10488167" cy="5540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slow">
    <p:split orient="vert" dir="ou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452" y="1621536"/>
            <a:ext cx="10485106" cy="54804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slow">
    <p:split orient="vert" dir="ou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452" y="1621536"/>
            <a:ext cx="10485106" cy="5610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slow">
    <p:split orient="vert" dir="ou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452" y="1621536"/>
            <a:ext cx="10485106" cy="53504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slow">
    <p:split orient="vert" dir="ou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440" y="1877567"/>
            <a:ext cx="10485119" cy="53861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slow">
    <p:split orient="vert" dir="ou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452" y="1621536"/>
            <a:ext cx="10485106" cy="5610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slow">
    <p:split orient="vert" dir="ou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452" y="1621536"/>
            <a:ext cx="10485106" cy="5416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slow">
    <p:split orient="vert" dir="ou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452" y="1621536"/>
            <a:ext cx="10485106" cy="53504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slow">
    <p:split orient="vert" dir="ou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452" y="1621536"/>
            <a:ext cx="10485106" cy="5416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slow">
    <p:split orient="vert" dir="ou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452" y="1621536"/>
            <a:ext cx="10485106" cy="53504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slow">
    <p:split orient="vert" dir="ou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452" y="1621548"/>
            <a:ext cx="10485106" cy="53030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slow">
    <p:split orient="vert" dir="ou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4503" y="1981200"/>
            <a:ext cx="10485119" cy="53504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slow">
    <p:split orient="vert" dir="ou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440" y="1642872"/>
            <a:ext cx="10485119" cy="5733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slow">
    <p:split orient="vert" dir="ou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452" y="1621536"/>
            <a:ext cx="10485106" cy="5673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slow">
    <p:split orient="vert" dir="ou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2642612" cy="91440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243840" cy="9144000"/>
          </a:xfrm>
          <a:custGeom>
            <a:avLst/>
            <a:gdLst/>
            <a:ahLst/>
            <a:cxnLst/>
            <a:rect l="l" t="t" r="r" b="b"/>
            <a:pathLst>
              <a:path w="243840" h="9144000">
                <a:moveTo>
                  <a:pt x="0" y="9144000"/>
                </a:moveTo>
                <a:lnTo>
                  <a:pt x="243840" y="9144000"/>
                </a:lnTo>
                <a:lnTo>
                  <a:pt x="24384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766F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947931"/>
            <a:ext cx="1820545" cy="676910"/>
          </a:xfrm>
          <a:custGeom>
            <a:avLst/>
            <a:gdLst/>
            <a:ahLst/>
            <a:cxnLst/>
            <a:rect l="l" t="t" r="r" b="b"/>
            <a:pathLst>
              <a:path w="1820545" h="676910">
                <a:moveTo>
                  <a:pt x="0" y="0"/>
                </a:moveTo>
                <a:lnTo>
                  <a:pt x="0" y="672452"/>
                </a:lnTo>
                <a:lnTo>
                  <a:pt x="1358798" y="676655"/>
                </a:lnTo>
                <a:lnTo>
                  <a:pt x="1492504" y="676655"/>
                </a:lnTo>
                <a:lnTo>
                  <a:pt x="1500746" y="668197"/>
                </a:lnTo>
                <a:lnTo>
                  <a:pt x="1503260" y="666026"/>
                </a:lnTo>
                <a:lnTo>
                  <a:pt x="1505331" y="663930"/>
                </a:lnTo>
                <a:lnTo>
                  <a:pt x="1810512" y="359028"/>
                </a:lnTo>
                <a:lnTo>
                  <a:pt x="1817598" y="349460"/>
                </a:lnTo>
                <a:lnTo>
                  <a:pt x="1819960" y="339923"/>
                </a:lnTo>
                <a:lnTo>
                  <a:pt x="1817598" y="330398"/>
                </a:lnTo>
                <a:lnTo>
                  <a:pt x="1810512" y="320865"/>
                </a:lnTo>
                <a:lnTo>
                  <a:pt x="1505331" y="15963"/>
                </a:lnTo>
                <a:lnTo>
                  <a:pt x="1498688" y="15963"/>
                </a:lnTo>
                <a:lnTo>
                  <a:pt x="1498688" y="9537"/>
                </a:lnTo>
                <a:lnTo>
                  <a:pt x="1492504" y="9537"/>
                </a:lnTo>
                <a:lnTo>
                  <a:pt x="1486090" y="3238"/>
                </a:lnTo>
                <a:lnTo>
                  <a:pt x="1358798" y="3238"/>
                </a:lnTo>
                <a:lnTo>
                  <a:pt x="0" y="0"/>
                </a:lnTo>
                <a:close/>
              </a:path>
            </a:pathLst>
          </a:custGeom>
          <a:solidFill>
            <a:srgbClr val="A530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08304" y="2356104"/>
            <a:ext cx="10375391" cy="4431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slow">
    <p:split orient="vert" dir="ou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452" y="1786128"/>
            <a:ext cx="10485106" cy="53504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slow">
    <p:split orient="vert" dir="ou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452" y="1621536"/>
            <a:ext cx="10485106" cy="5543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slow">
    <p:split orient="vert" dir="ou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452" y="1536192"/>
            <a:ext cx="10485106" cy="53199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slow">
    <p:split orient="vert" dir="ou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452" y="1621536"/>
            <a:ext cx="10485106" cy="53504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slow">
    <p:split orient="vert" dir="ou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3919" y="1621536"/>
            <a:ext cx="10485119" cy="53504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slow">
    <p:split orient="vert" dir="ou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dc:title>PowerPoint Presentation</dc:title>
  <dcterms:created xsi:type="dcterms:W3CDTF">2020-02-19T07:19:05Z</dcterms:created>
  <dcterms:modified xsi:type="dcterms:W3CDTF">2020-02-19T07:19:05Z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2020-02-19T00:00:00Z</vt:filetime>
  </property>
  <property fmtid="{D5CDD505-2E9C-101B-9397-08002B2CF9AE}" pid="3" name="Creator">
    <vt:lpwstr>Acrobat PDFMaker 11 for PowerPoint</vt:lpwstr>
  </property>
  <property fmtid="{D5CDD505-2E9C-101B-9397-08002B2CF9AE}" pid="4" name="LastSaved">
    <vt:filetime>2020-02-19T00:00:00Z</vt:filetime>
  </property>
</Properties>
</file>